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FE9202"/>
    <a:srgbClr val="007033"/>
    <a:srgbClr val="6C1A00"/>
    <a:srgbClr val="00AACC"/>
    <a:srgbClr val="5EEC3C"/>
    <a:srgbClr val="1D3A00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D6630-1BCB-473F-AC10-0899D7938EFE}" v="4" dt="2021-03-29T17:32:29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77BE4-34E4-4288-89A9-910083B8082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97C2-C32A-4B32-866C-AF8AD335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1180" y="1808225"/>
            <a:ext cx="5039265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181" y="3182570"/>
            <a:ext cx="51919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5C30FDB3-12DF-4477-BE55-AE391746EF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281175"/>
            <a:ext cx="6566314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197405"/>
            <a:ext cx="6566314" cy="33583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59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A3500-E055-4A13-B3FC-0B67AE7B8EAF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Book Club Discussion: </a:t>
            </a:r>
            <a:br>
              <a:rPr lang="en-US" dirty="0"/>
            </a:br>
            <a:r>
              <a:rPr lang="en-US" b="1" dirty="0"/>
              <a:t>All American Boys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by Jason Reynolds &amp; Brendan Kiely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&amp;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4" y="1479199"/>
            <a:ext cx="8551175" cy="3664918"/>
          </a:xfrm>
        </p:spPr>
        <p:txBody>
          <a:bodyPr/>
          <a:lstStyle/>
          <a:p>
            <a:r>
              <a:rPr lang="en-US" sz="2000" dirty="0"/>
              <a:t>This discussion will be held in person at Patrick Beaver Memorial Library located in Hickory, North Carolina; participants can also join remotely via Zoom if they are unable to visit the library</a:t>
            </a:r>
          </a:p>
          <a:p>
            <a:r>
              <a:rPr lang="en-US" sz="2000" dirty="0"/>
              <a:t>The primary audience is Black youth ages 13-18, but the discussion is open and our doors are open to anyone who wishes to participate</a:t>
            </a:r>
          </a:p>
          <a:p>
            <a:r>
              <a:rPr lang="en-US" sz="2000" dirty="0"/>
              <a:t>The discussion will take place in our Teen Section where we have plenty of desk space and comfortable furniture; drinks and snacks will also be provided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5F7F494-BC15-4C31-A4E7-42382970BD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Reactions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1197404"/>
            <a:ext cx="4428444" cy="3487979"/>
          </a:xfrm>
        </p:spPr>
        <p:txBody>
          <a:bodyPr>
            <a:normAutofit/>
          </a:bodyPr>
          <a:lstStyle/>
          <a:p>
            <a:r>
              <a:rPr lang="en-US" sz="2000" dirty="0"/>
              <a:t>Share initial reactions about the book</a:t>
            </a:r>
          </a:p>
          <a:p>
            <a:endParaRPr lang="en-US" sz="2000" dirty="0"/>
          </a:p>
          <a:p>
            <a:pPr lvl="1"/>
            <a:r>
              <a:rPr lang="en-US" sz="1800" i="1" dirty="0"/>
              <a:t>What are your opinions about the cover art? Prior to reading, what story does the picture tell?</a:t>
            </a:r>
          </a:p>
          <a:p>
            <a:pPr lvl="1"/>
            <a:r>
              <a:rPr lang="en-US" sz="1800" i="1" dirty="0"/>
              <a:t>How is the title representative of the narrative? Would you change it?</a:t>
            </a:r>
          </a:p>
          <a:p>
            <a:pPr lvl="1"/>
            <a:r>
              <a:rPr lang="en-US" sz="1800" i="1" dirty="0"/>
              <a:t>What are your thoughts on the alternating identities in this story? (Rashad/Quinn &amp; Reynolds/Kiely)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4DF76-EA55-4B62-A2D2-272CBF01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65" y="1197403"/>
            <a:ext cx="2323909" cy="34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 up if…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E262437-6D7C-4153-983D-F313BC33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This is an optional activity. Listen to the following statements and stand/raise your hand if one applies to you. Look around at others standing and sitting to notice something you may have in common.</a:t>
            </a:r>
          </a:p>
          <a:p>
            <a:pPr marL="0" indent="0">
              <a:buNone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i="1" dirty="0"/>
              <a:t>…you like to hang out with your friends after school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i="1" dirty="0"/>
              <a:t>…you have kept a secret from someone close to you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i="1" dirty="0"/>
              <a:t>…you have seen or heard news about police brutality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i="1" dirty="0"/>
              <a:t>…you have witnessed or experienced unfair treatment from an officer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i="1" dirty="0"/>
              <a:t>…you have posted something political on social media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i="1" dirty="0"/>
              <a:t>…you have witnessed any act of violence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i="1" dirty="0"/>
              <a:t>…you made a decision in order to avoid disappointing someone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1197404"/>
            <a:ext cx="4428444" cy="3487979"/>
          </a:xfrm>
        </p:spPr>
        <p:txBody>
          <a:bodyPr>
            <a:normAutofit/>
          </a:bodyPr>
          <a:lstStyle/>
          <a:p>
            <a:r>
              <a:rPr lang="en-US" sz="1800" dirty="0"/>
              <a:t>Write a sample journal entry following the encounter with the white police officer. You may choose one or both:</a:t>
            </a:r>
          </a:p>
          <a:p>
            <a:endParaRPr lang="en-US" sz="2000" dirty="0"/>
          </a:p>
          <a:p>
            <a:pPr lvl="1"/>
            <a:r>
              <a:rPr lang="en-US" sz="1800" i="1" dirty="0"/>
              <a:t>POV of Rashad</a:t>
            </a:r>
          </a:p>
          <a:p>
            <a:pPr lvl="1"/>
            <a:r>
              <a:rPr lang="en-US" sz="1800" i="1" dirty="0"/>
              <a:t>POV of Quinn</a:t>
            </a:r>
          </a:p>
          <a:p>
            <a:pPr lvl="1"/>
            <a:endParaRPr lang="en-US" sz="1800" i="1" dirty="0"/>
          </a:p>
          <a:p>
            <a:r>
              <a:rPr lang="en-US" sz="1800" dirty="0"/>
              <a:t>How does Rashad overcome his challenges? Does he have any role models?</a:t>
            </a:r>
          </a:p>
          <a:p>
            <a:pPr marL="457200" lvl="1" indent="0">
              <a:buNone/>
            </a:pPr>
            <a:endParaRPr lang="en-US" sz="1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4DF76-EA55-4B62-A2D2-272CBF01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65" y="1197403"/>
            <a:ext cx="2323909" cy="34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Suggested reading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E262437-6D7C-4153-983D-F313BC33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If you were inspired by </a:t>
            </a:r>
            <a:r>
              <a:rPr lang="en-US" sz="1800" i="1" dirty="0"/>
              <a:t>All American Boys</a:t>
            </a:r>
            <a:r>
              <a:rPr lang="en-US" sz="1800" dirty="0"/>
              <a:t> and you are interested in other related titles, our library has so much to offer. Check out the books below or browse our library catalog here and online:</a:t>
            </a:r>
          </a:p>
          <a:p>
            <a:pPr marL="0" indent="0">
              <a:buNone/>
            </a:pPr>
            <a:endParaRPr lang="en-US" sz="1500" dirty="0"/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You Hear Me: Poems and Writings by Teenage Boys (B. Franco)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A Graphic Biography of Malcom X (A. </a:t>
            </a:r>
            <a:r>
              <a:rPr lang="en-US" sz="1500" dirty="0" err="1"/>
              <a:t>Hefler</a:t>
            </a:r>
            <a:r>
              <a:rPr lang="en-US" sz="15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The Hate U Give (A. Thomas)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Monster (W.D. Myers)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How it Went Down (K. Magoon)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Lockdown (W.D. Myers)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The Bluest Eye (T. Morrison)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The Black Kids (C. H. Reed)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Long Way Down (J. Reynolds)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500" dirty="0"/>
              <a:t>The Rose That Grew From Concrete (T. Shakur)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60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On-screen Show (16:9)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Book Club Discussion:  All American Boys</vt:lpstr>
      <vt:lpstr>Setting &amp; Audience</vt:lpstr>
      <vt:lpstr>Initial Reactions</vt:lpstr>
      <vt:lpstr>Stand up if…</vt:lpstr>
      <vt:lpstr>Activity </vt:lpstr>
      <vt:lpstr>Suggested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2017-07-31T13:49:53Z</dcterms:created>
  <dcterms:modified xsi:type="dcterms:W3CDTF">2021-03-30T14:42:02Z</dcterms:modified>
</cp:coreProperties>
</file>